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7" r:id="rId3"/>
    <p:sldId id="263" r:id="rId4"/>
    <p:sldId id="264" r:id="rId5"/>
    <p:sldId id="265" r:id="rId6"/>
    <p:sldId id="266" r:id="rId7"/>
    <p:sldId id="267" r:id="rId8"/>
    <p:sldId id="268" r:id="rId9"/>
    <p:sldId id="276" r:id="rId10"/>
    <p:sldId id="269" r:id="rId11"/>
    <p:sldId id="270" r:id="rId12"/>
    <p:sldId id="271" r:id="rId13"/>
    <p:sldId id="272" r:id="rId14"/>
    <p:sldId id="273" r:id="rId15"/>
    <p:sldId id="274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FC3F8-3282-49D2-AF27-D4E798011B6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5C1B0-3D69-43D1-A1F9-FFA000F94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2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C1B0-3D69-43D1-A1F9-FFA000F94A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1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0DA8-B324-4B33-9342-915BAB2B7E3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AFA5-9BFD-4D21-99B2-60A41C70D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0DA8-B324-4B33-9342-915BAB2B7E3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AFA5-9BFD-4D21-99B2-60A41C70D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0DA8-B324-4B33-9342-915BAB2B7E3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AFA5-9BFD-4D21-99B2-60A41C70D9E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0DA8-B324-4B33-9342-915BAB2B7E3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AFA5-9BFD-4D21-99B2-60A41C70D9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0DA8-B324-4B33-9342-915BAB2B7E3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AFA5-9BFD-4D21-99B2-60A41C70D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0DA8-B324-4B33-9342-915BAB2B7E3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AFA5-9BFD-4D21-99B2-60A41C70D9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0DA8-B324-4B33-9342-915BAB2B7E3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AFA5-9BFD-4D21-99B2-60A41C70D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0DA8-B324-4B33-9342-915BAB2B7E3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AFA5-9BFD-4D21-99B2-60A41C70D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0DA8-B324-4B33-9342-915BAB2B7E3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AFA5-9BFD-4D21-99B2-60A41C70D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0DA8-B324-4B33-9342-915BAB2B7E3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AFA5-9BFD-4D21-99B2-60A41C70D9E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0DA8-B324-4B33-9342-915BAB2B7E3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AFA5-9BFD-4D21-99B2-60A41C70D9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5A0DA8-B324-4B33-9342-915BAB2B7E3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42AFA5-9BFD-4D21-99B2-60A41C70D9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72819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задания по математике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5 – 7 лет</a:t>
            </a:r>
          </a:p>
          <a:p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2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5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" y="0"/>
            <a:ext cx="9055007" cy="688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5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ыложи из счетных палочек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89248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5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99" y="0"/>
            <a:ext cx="9232599" cy="67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2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76" y="0"/>
            <a:ext cx="91729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9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3338"/>
            <a:ext cx="904875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знак надо поставить?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5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2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9"/>
            <a:ext cx="8229600" cy="49838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фигуру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2" y="908720"/>
            <a:ext cx="8686176" cy="58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030554" y="2274221"/>
            <a:ext cx="2533334" cy="226828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Ромб 2"/>
          <p:cNvSpPr/>
          <p:nvPr/>
        </p:nvSpPr>
        <p:spPr>
          <a:xfrm>
            <a:off x="5076056" y="2133693"/>
            <a:ext cx="2232248" cy="240881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1196752"/>
            <a:ext cx="5652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эти фигуры???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733753" y="4281416"/>
            <a:ext cx="457200" cy="5877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2068620" y="2079524"/>
            <a:ext cx="586089" cy="5378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3307944" y="4322762"/>
            <a:ext cx="576064" cy="5877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5906371" y="2079525"/>
            <a:ext cx="537838" cy="50289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7062977" y="3039747"/>
            <a:ext cx="533360" cy="59670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5906370" y="4085303"/>
            <a:ext cx="667125" cy="5313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4768951" y="3104625"/>
            <a:ext cx="576064" cy="60747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46063" y="5518761"/>
            <a:ext cx="150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угла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1629" y="5350399"/>
            <a:ext cx="115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угла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/>
          <p:cNvSpPr/>
          <p:nvPr/>
        </p:nvSpPr>
        <p:spPr>
          <a:xfrm>
            <a:off x="1151620" y="2363912"/>
            <a:ext cx="1584176" cy="1698121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45150"/>
            <a:ext cx="2647159" cy="264715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620688"/>
            <a:ext cx="6328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чем отличаются эти фигуры?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62948"/>
            <a:ext cx="4248472" cy="264715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5517232"/>
            <a:ext cx="32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квадрата все стороны равны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6165304"/>
            <a:ext cx="541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прямоугольника  только противоположные равны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732240" y="1628800"/>
            <a:ext cx="484632" cy="561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8420714" y="3212972"/>
            <a:ext cx="72328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6805391" y="4692309"/>
            <a:ext cx="484632" cy="6088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076055" y="3144211"/>
            <a:ext cx="6250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2493480" y="4710107"/>
            <a:ext cx="484632" cy="5911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493480" y="1414184"/>
            <a:ext cx="484632" cy="655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914444" y="3144951"/>
            <a:ext cx="489204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078932" y="3126413"/>
            <a:ext cx="489204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7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093296"/>
            <a:ext cx="782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фигуру нужно вставить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8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980728"/>
            <a:ext cx="4886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однимись  и спустись  по лесенке,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называя цифры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313959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052736"/>
            <a:ext cx="6389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айди пропущенные цифры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4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10" y="-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5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3843</TotalTime>
  <Words>65</Words>
  <Application>Microsoft Office PowerPoint</Application>
  <PresentationFormat>Экран (4:3)</PresentationFormat>
  <Paragraphs>16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Candara</vt:lpstr>
      <vt:lpstr>Symbol</vt:lpstr>
      <vt:lpstr>Times New Roman</vt:lpstr>
      <vt:lpstr>Волна</vt:lpstr>
      <vt:lpstr>Занимательные задания по математике </vt:lpstr>
      <vt:lpstr>Назови фигуру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Выложи из счетных палочек</vt:lpstr>
      <vt:lpstr>Презентация PowerPoint</vt:lpstr>
      <vt:lpstr>Презентация PowerPoint</vt:lpstr>
      <vt:lpstr>Презентация PowerPoint</vt:lpstr>
      <vt:lpstr>Какой знак надо поставить?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надежда Пронина</dc:creator>
  <cp:lastModifiedBy>Vladimir</cp:lastModifiedBy>
  <cp:revision>23</cp:revision>
  <dcterms:created xsi:type="dcterms:W3CDTF">2020-04-01T17:34:28Z</dcterms:created>
  <dcterms:modified xsi:type="dcterms:W3CDTF">2020-04-08T09:05:49Z</dcterms:modified>
</cp:coreProperties>
</file>