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0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7" autoAdjust="0"/>
    <p:restoredTop sz="94532" autoAdjust="0"/>
  </p:normalViewPr>
  <p:slideViewPr>
    <p:cSldViewPr>
      <p:cViewPr>
        <p:scale>
          <a:sx n="90" d="100"/>
          <a:sy n="90" d="100"/>
        </p:scale>
        <p:origin x="-103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5DE38-AED6-4506-9003-B68E0443E13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D404A-9838-4D84-A27B-3DA7F3B1A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7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404A-9838-4D84-A27B-3DA7F3B1A24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6150-0BFA-4E2D-9075-9E92B8FCEC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179B8-636B-46E1-AEA4-7F231939C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22/olg9499.2/0_1192e_84b223bd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71014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21220897">
            <a:off x="2880287" y="4064502"/>
            <a:ext cx="3744416" cy="852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249237">
            <a:off x="683441" y="2636912"/>
            <a:ext cx="810228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УДИВИТЕЛЬНЫЕ  ЖИВОТНЫЕ</a:t>
            </a:r>
            <a:endParaRPr lang="ru-RU" sz="5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218026">
            <a:off x="2972941" y="4051230"/>
            <a:ext cx="35259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ВИКТОРИНА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8" presetClass="entr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http://file.mobilmusic.ru/c0/c4/e4/4933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</a:t>
            </a:r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Назовите птицу, которая не умеет летать, но зато умеет нырять на глубину 225 метров и подпрыгивать на высоту до 1,8 метра.</a:t>
            </a:r>
            <a:endParaRPr lang="ru-RU" sz="28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024" y="5949280"/>
            <a:ext cx="298782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Пингвин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zooleben.ru/uploads/posts/2011-01/1295250804_800px-giraffe_ithala_kzn_south_africa_luca_galuzzi_2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6821" cy="57606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974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Голос какого животного ещё никто ни разу не слышал?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5842337"/>
            <a:ext cx="30963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/>
              <a:t>Жирафа </a:t>
            </a:r>
            <a:endParaRPr lang="ru-RU" sz="6000" b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6512" y="1886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 каких птиц крылья покрыты не перьями, а чешуей?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5877272"/>
            <a:ext cx="3502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У пингвинов</a:t>
            </a:r>
            <a:endParaRPr lang="ru-RU" sz="4800" b="1" dirty="0"/>
          </a:p>
        </p:txBody>
      </p:sp>
      <p:pic>
        <p:nvPicPr>
          <p:cNvPr id="4" name="Picture 2" descr="http://multibash.ru/uploads/photos/21060020090506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912768" cy="518258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wallgrad.ru/_ph/7/5911318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517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728" y="4286256"/>
            <a:ext cx="7016216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ВНИМАНИЕ!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0472" y="3571876"/>
            <a:ext cx="6452728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БЕРЕГИТЕ ПРИРОДУ!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6215082"/>
            <a:ext cx="65494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Презентация опубликована на сайте - viki.rdf.ru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5286388"/>
            <a:ext cx="5889369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Авторы: Матвеев Семён Назарович  </a:t>
            </a:r>
            <a:endParaRPr lang="ru-RU" sz="2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8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</a:t>
            </a:r>
            <a:r>
              <a:rPr lang="ru-RU" sz="28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Матвеева Ирина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332656"/>
            <a:ext cx="896448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В какой части тела откладывается жир  у  утконоса?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098" name="Picture 2" descr="Картинка 37 из 143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2492896"/>
            <a:ext cx="5076825" cy="33813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0345875">
            <a:off x="1010061" y="2754924"/>
            <a:ext cx="2536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ХВОСТЕ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 rot="2412024">
            <a:off x="2982668" y="3758322"/>
            <a:ext cx="1008112" cy="576064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Какое общий признак есть у коалы, вомбата и кенгуру?</a:t>
            </a:r>
            <a:endParaRPr lang="ru-RU" sz="4400" b="1" cap="all" dirty="0">
              <a:ln w="9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362" name="Picture 2" descr="http://www.abc.net.au/reslib/200809/r296815_127883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05255">
            <a:off x="5219882" y="2039857"/>
            <a:ext cx="3584764" cy="2487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6" name="Picture 6" descr="http://www.zastavki.com/pictures/1440x900/2010/Animals_Beasts_Kangaroo_019483_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4536504" cy="2349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4" name="Picture 4" descr="http://img-fotki.yandex.ru/get/23/denbl.e/0_8d23_1fbc316f_XL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99653">
            <a:off x="2082700" y="4001964"/>
            <a:ext cx="3482864" cy="23192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084168" y="5085184"/>
            <a:ext cx="2808312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они </a:t>
            </a:r>
          </a:p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сумчатые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5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65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65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5445224"/>
            <a:ext cx="230107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i="1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коала</a:t>
            </a:r>
            <a:endParaRPr lang="ru-RU" sz="6600" dirty="0">
              <a:ln w="18415" cmpd="sng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218" name="Picture 2" descr="http://www.ezwebrus.com/wallpapers/animal/koal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5029" y="980728"/>
            <a:ext cx="5028971" cy="587727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188641"/>
            <a:ext cx="432048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Какое животное почти </a:t>
            </a:r>
            <a:endParaRPr lang="en-US" sz="4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никогда не пьёт, а за день </a:t>
            </a:r>
            <a:endParaRPr lang="en-US" sz="4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может съесть килограмм </a:t>
            </a:r>
            <a:endParaRPr lang="en-US" sz="4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листьев эвкалипта?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589240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верблюд</a:t>
            </a:r>
            <a:endParaRPr lang="ru-RU" sz="5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http://www.kto-takoy.ru/wp-content/uploads/2010/03/camel-singing-better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9" y="2108801"/>
            <a:ext cx="5940152" cy="474919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260648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Какое животное может преобразовывать свой жир в воду, если долго не может найти питьевой источник? </a:t>
            </a:r>
            <a:b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16632"/>
            <a:ext cx="7416824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0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Почему енота называют "енот-полоскун"?</a:t>
            </a:r>
            <a:endParaRPr lang="ru-RU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2240" y="2420888"/>
            <a:ext cx="2051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Потому что перед едой он часто полощет корм в воде.</a:t>
            </a:r>
            <a:endParaRPr lang="ru-RU" sz="3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 descr="http://www.gandex.ru/upl/oboi/u26_8293_bratya-enot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6096000" cy="4968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7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http://www.lama.kz/pic/animals/beasts/4094/belka-letjaga-1280x10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179512" y="551723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Какой зверек сможет спрыгнуть </a:t>
            </a:r>
          </a:p>
          <a:p>
            <a:pPr algn="r"/>
            <a:r>
              <a:rPr lang="ru-RU" sz="3600" dirty="0" smtClean="0">
                <a:ln w="1841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высоты 50 этажного дома и не разбиться?</a:t>
            </a:r>
            <a:endParaRPr lang="ru-RU" sz="3600" dirty="0">
              <a:ln w="18415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556792"/>
            <a:ext cx="5616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Белка-летяга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http://infofermer.ru/wp-content/uploads/2011/04/utka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Крик какого существа никогда не повторяет эхо?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589240"/>
            <a:ext cx="4067944" cy="1107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6600" b="1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Крик утки </a:t>
            </a:r>
            <a:endParaRPr lang="ru-RU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1663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Какие зверьки никогда не пьют?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656547">
            <a:off x="6632905" y="6128948"/>
            <a:ext cx="11903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коала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 descr="http://www.thecreativeinstinct.com/wp-content/images/meerka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018" y="953951"/>
            <a:ext cx="3096344" cy="4649166"/>
          </a:xfrm>
          <a:prstGeom prst="rect">
            <a:avLst/>
          </a:prstGeom>
          <a:noFill/>
        </p:spPr>
      </p:pic>
      <p:pic>
        <p:nvPicPr>
          <p:cNvPr id="4100" name="Picture 4" descr="http://www.zooeco.com/Images/Koala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0625">
            <a:off x="5662619" y="3814832"/>
            <a:ext cx="3060485" cy="2295364"/>
          </a:xfrm>
          <a:prstGeom prst="rect">
            <a:avLst/>
          </a:prstGeom>
          <a:noFill/>
        </p:spPr>
      </p:pic>
      <p:pic>
        <p:nvPicPr>
          <p:cNvPr id="4102" name="Picture 6" descr="http://zoolandiya.org/sites/default/files/u5/68502421_3---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73728">
            <a:off x="5724438" y="1053572"/>
            <a:ext cx="3220261" cy="1839539"/>
          </a:xfrm>
          <a:prstGeom prst="rect">
            <a:avLst/>
          </a:prstGeom>
          <a:noFill/>
        </p:spPr>
      </p:pic>
      <p:pic>
        <p:nvPicPr>
          <p:cNvPr id="4104" name="Picture 8" descr="http://bioecolog.ru/_ph/6/2/87230738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81759">
            <a:off x="2743481" y="1089442"/>
            <a:ext cx="2911733" cy="2183800"/>
          </a:xfrm>
          <a:prstGeom prst="rect">
            <a:avLst/>
          </a:prstGeom>
          <a:noFill/>
        </p:spPr>
      </p:pic>
      <p:pic>
        <p:nvPicPr>
          <p:cNvPr id="4106" name="Picture 10" descr="http://www.floranimal.ru/pages/animal/sh/655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76846">
            <a:off x="2461697" y="3913855"/>
            <a:ext cx="3168352" cy="20458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23528" y="5733256"/>
            <a:ext cx="23244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Сурикаты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570698">
            <a:off x="6053781" y="2760536"/>
            <a:ext cx="3349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монгольская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песчанка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656547">
            <a:off x="2471313" y="3123940"/>
            <a:ext cx="212510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прыгунчик короткоухий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21030262">
            <a:off x="3182521" y="5855263"/>
            <a:ext cx="26076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шипохвост африканский</a:t>
            </a:r>
            <a:endParaRPr lang="ru-RU" sz="2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95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950"/>
                            </p:stCondLst>
                            <p:childTnLst>
                              <p:par>
                                <p:cTn id="7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650"/>
                            </p:stCondLst>
                            <p:childTnLst>
                              <p:par>
                                <p:cTn id="8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449</TotalTime>
  <Words>190</Words>
  <Application>Microsoft Office PowerPoint</Application>
  <PresentationFormat>Экран (4:3)</PresentationFormat>
  <Paragraphs>39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RePack by Diakov</cp:lastModifiedBy>
  <cp:revision>41</cp:revision>
  <dcterms:created xsi:type="dcterms:W3CDTF">2011-01-19T12:07:47Z</dcterms:created>
  <dcterms:modified xsi:type="dcterms:W3CDTF">2020-04-08T07:43:30Z</dcterms:modified>
</cp:coreProperties>
</file>